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A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50B51F-EB94-4673-8421-E2351DD983B3}" v="2" dt="2022-09-15T11:49:23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Pimble" userId="0ce64a24-71ea-4096-af57-300fd364d57e" providerId="ADAL" clId="{BC50B51F-EB94-4673-8421-E2351DD983B3}"/>
    <pc:docChg chg="modSld">
      <pc:chgData name="Hannah Pimble" userId="0ce64a24-71ea-4096-af57-300fd364d57e" providerId="ADAL" clId="{BC50B51F-EB94-4673-8421-E2351DD983B3}" dt="2022-09-15T11:49:23.565" v="1"/>
      <pc:docMkLst>
        <pc:docMk/>
      </pc:docMkLst>
      <pc:sldChg chg="setBg">
        <pc:chgData name="Hannah Pimble" userId="0ce64a24-71ea-4096-af57-300fd364d57e" providerId="ADAL" clId="{BC50B51F-EB94-4673-8421-E2351DD983B3}" dt="2022-09-15T11:49:23.565" v="1"/>
        <pc:sldMkLst>
          <pc:docMk/>
          <pc:sldMk cId="645152599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77C9-4F9D-396D-68F2-B5786C31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A56052-05BC-7FAB-0DB1-ABD6814432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F9828-D868-B138-2534-34C14695A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BDDE1-7BA5-943E-9085-12C9EEFC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163AB-F1CA-491A-DA7C-68138D7A4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764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666AD-F14A-AF09-2454-2B6B4A5EB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33BFA0-A677-002E-72E6-CC6E71757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93C15-845B-73AE-9D19-104328C9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0AB37-0058-53CC-A862-2F7D65C9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5A6D2-C0DF-2071-0A98-4D8CD80CB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85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550A6C-4972-D60B-B3BD-C40A13525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919765-AB22-5BE1-DB25-A3626BE6E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C6632-EB28-1358-65FC-1E46C9A2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3297E-C898-7A32-B1FC-143F765C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37AE2-C16F-2828-5032-42A467DB5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99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F9B9-65C4-175B-2E32-E2DD64EF4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290FC-FFBD-B227-8DAD-E55A92845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2B208-1A82-901C-4359-2CA4F1ECF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B0CE5-F90E-5DAC-7F44-624066E37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5830B-0A63-09D3-8D50-B8736B06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13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31C60-3A61-0590-1988-40D272056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BE3BB-B4ED-5DB5-D14D-FC17E3EF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19F3A-D1EA-E01D-DF49-84CBA82A7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1BC6B-3EA1-13BA-0100-1E8A3F41D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29D8F-058B-15E4-1DCC-89E3F430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32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82C04-35B1-3B24-E53B-26460F2E9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C405B-9779-F6FC-524E-B6CC1CF09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DE80CE-4958-FFE6-D450-97F14F645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ED978F-A546-7205-363A-D0805F9A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62686-F120-8688-8FD2-72C624979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82D54-7C8A-4739-9742-07C67901F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83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230F1-5AA9-397B-4251-5E3431D1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5254C-438E-8510-1C0C-A9FA916DD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E4B7F-78BA-0D66-4656-7D75E75BB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71EC13-35E1-4A36-5A0F-0BC92965FF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526C39-CBF1-D4F6-70EB-87C5927B2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D164B8-9FF4-0829-C980-FC261EC3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214445-FF07-F850-70F9-C90EB0055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47145A-6DB9-C789-BBE8-768CCA6B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15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39A18-9178-88DB-D16A-35879AAEA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3BF39B-8683-6A34-977D-B549A5E7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3B56F5-6F56-7D94-E330-A89EE1A8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EDFB8D-00DE-4C7A-6326-33C09D469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14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EC7ACF-08F2-0DF3-BB9E-CF1E471E4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DC7904-91A5-E28D-3173-DE5E62192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80C33-0E8F-2D06-C8EE-2743CAC2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8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80456-0539-4928-F729-C4890FE9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BF31E-ED48-17FB-E2F4-356C0045E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9B08FE-4EAF-28B0-4412-B3A4F3064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D5B82-61E5-87DC-536C-951E72784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50D6ED-8EB6-BB40-63F2-E9AF99137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99199A-C662-1A50-BB5F-A510D08E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229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B6B4E-309A-EE70-BFE9-02DF24AB6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05E94C-4A55-E672-833D-D8836B3C5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A0194-26F3-753F-E24D-B3A62C4AC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9FA86A-7A1B-335C-CFCA-46292B0FE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FFFD00-1648-9BEE-1625-749388D17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D235DA-8A87-8F95-755B-0CF91351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7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55F2F9-A6CA-E226-A7D7-8CADC6CAD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06E50-5E8A-1F42-7645-1A7063EB2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A9F0B-0DD0-B206-BA8D-C6C28897DA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DF58-2709-4C14-8890-2EE2A9D149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58BC0-FC68-95D4-D9AB-7DDD8FDE4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39089-A24C-71CF-CD92-1ED9BE7EE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651C0-A653-4BC1-BBF8-B6B5E9786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65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152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3493080-8355-45f9-82a1-ed57c908bae9">
      <Terms xmlns="http://schemas.microsoft.com/office/infopath/2007/PartnerControls"/>
    </lcf76f155ced4ddcb4097134ff3c332f>
    <TaxCatchAll xmlns="88329ebe-eddf-4a13-9155-b00765335f1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5FBA1C603EEA499CBF596389E140D1" ma:contentTypeVersion="19" ma:contentTypeDescription="Create a new document." ma:contentTypeScope="" ma:versionID="b33b870afad9c43ed6d2b86ea5dcf256">
  <xsd:schema xmlns:xsd="http://www.w3.org/2001/XMLSchema" xmlns:xs="http://www.w3.org/2001/XMLSchema" xmlns:p="http://schemas.microsoft.com/office/2006/metadata/properties" xmlns:ns2="88329ebe-eddf-4a13-9155-b00765335f16" xmlns:ns3="d3493080-8355-45f9-82a1-ed57c908bae9" targetNamespace="http://schemas.microsoft.com/office/2006/metadata/properties" ma:root="true" ma:fieldsID="e4ab86ad42d488098df50cbc9428d7ee" ns2:_="" ns3:_="">
    <xsd:import namespace="88329ebe-eddf-4a13-9155-b00765335f16"/>
    <xsd:import namespace="d3493080-8355-45f9-82a1-ed57c908bae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29ebe-eddf-4a13-9155-b00765335f1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TaxCatchAll" ma:index="25" nillable="true" ma:displayName="Taxonomy Catch All Column" ma:hidden="true" ma:list="{326218f1-32cf-468b-a60d-5427b163251e}" ma:internalName="TaxCatchAll" ma:showField="CatchAllData" ma:web="88329ebe-eddf-4a13-9155-b00765335f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93080-8355-45f9-82a1-ed57c908ba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c021c833-ab33-4879-862a-6dff463a2d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278F40-41C4-47F2-9513-0F7C045790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A71D3D-8451-4310-A879-1618466DD69C}">
  <ds:schemaRefs>
    <ds:schemaRef ds:uri="http://schemas.openxmlformats.org/package/2006/metadata/core-properties"/>
    <ds:schemaRef ds:uri="http://schemas.microsoft.com/office/2006/metadata/properties"/>
    <ds:schemaRef ds:uri="88329ebe-eddf-4a13-9155-b00765335f16"/>
    <ds:schemaRef ds:uri="http://www.w3.org/XML/1998/namespace"/>
    <ds:schemaRef ds:uri="d3493080-8355-45f9-82a1-ed57c908bae9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6018390-AC03-4734-B772-D133193A9B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329ebe-eddf-4a13-9155-b00765335f16"/>
    <ds:schemaRef ds:uri="d3493080-8355-45f9-82a1-ed57c908ba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Niven</dc:creator>
  <cp:lastModifiedBy>Hannah Pimble</cp:lastModifiedBy>
  <cp:revision>3</cp:revision>
  <dcterms:created xsi:type="dcterms:W3CDTF">2022-06-01T15:39:07Z</dcterms:created>
  <dcterms:modified xsi:type="dcterms:W3CDTF">2022-09-15T11:49:28Z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0x010100605FBA1C603EEA499CBF596389E140D1</vt:lpwstr>
  </property>
  <property fmtid="{D5CDD505-2E9C-101B-9397-08002B2CF9AE}" pid="3" name="MediaServiceImageTags">
    <vt:lpwstr/>
  </property>
</Properties>
</file>